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9" r:id="rId6"/>
    <p:sldId id="271" r:id="rId7"/>
    <p:sldId id="265" r:id="rId8"/>
    <p:sldId id="268" r:id="rId9"/>
    <p:sldId id="263" r:id="rId10"/>
    <p:sldId id="264" r:id="rId11"/>
  </p:sldIdLst>
  <p:sldSz cx="9144000" cy="5143500" type="screen16x9"/>
  <p:notesSz cx="6858000" cy="9144000"/>
  <p:embeddedFontLst>
    <p:embeddedFont>
      <p:font typeface="Maven Pro" pitchFamily="2" charset="77"/>
      <p:regular r:id="rId13"/>
      <p:bold r:id="rId14"/>
    </p:embeddedFont>
    <p:embeddedFont>
      <p:font typeface="Nunito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4"/>
    <p:restoredTop sz="94604"/>
  </p:normalViewPr>
  <p:slideViewPr>
    <p:cSldViewPr snapToGrid="0">
      <p:cViewPr varScale="1">
        <p:scale>
          <a:sx n="79" d="100"/>
          <a:sy n="79" d="100"/>
        </p:scale>
        <p:origin x="216" y="18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a55b5f35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a55b5f35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a55b5f35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a55b5f35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a55b5f35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a55b5f35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06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a55b5f35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a55b5f35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a55b5f35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a55b5f35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Garcia.i.joe88@e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usernam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Exploratory Film Insights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ECC16-98FC-B149-BA3D-046C44F2A6F1}"/>
              </a:ext>
            </a:extLst>
          </p:cNvPr>
          <p:cNvSpPr txBox="1"/>
          <p:nvPr/>
        </p:nvSpPr>
        <p:spPr>
          <a:xfrm>
            <a:off x="824000" y="3706092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By JOE GARCIA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869367-52F0-FB44-A830-C2EE9C7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467" y="2305613"/>
            <a:ext cx="2349500" cy="2362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1143D9-BB57-0548-9D33-E25F0C93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467" y="455573"/>
            <a:ext cx="31115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715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Email:</a:t>
            </a:r>
            <a:r>
              <a:rPr lang="en" sz="2000" dirty="0"/>
              <a:t> 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G</a:t>
            </a:r>
            <a:r>
              <a:rPr lang="en" sz="2000" u="sng" dirty="0">
                <a:solidFill>
                  <a:schemeClr val="hlink"/>
                </a:solidFill>
                <a:hlinkClick r:id="rId3"/>
              </a:rPr>
              <a:t>arcia.i.joe88@email.com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GitHub:</a:t>
            </a:r>
            <a:r>
              <a:rPr lang="en" sz="2000" dirty="0"/>
              <a:t> @</a:t>
            </a:r>
            <a:r>
              <a:rPr lang="en" sz="2000" dirty="0" err="1"/>
              <a:t>Foxxenn</a:t>
            </a:r>
            <a:endParaRPr sz="2000" dirty="0"/>
          </a:p>
          <a:p>
            <a:pPr lvl="0"/>
            <a:r>
              <a:rPr lang="en" sz="2000" b="1" dirty="0"/>
              <a:t>LinkedIn:</a:t>
            </a:r>
            <a:r>
              <a:rPr lang="en" sz="2000" dirty="0"/>
              <a:t> 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linkedin.com/in/</a:t>
            </a:r>
            <a:r>
              <a:rPr lang="en-US" sz="2000" u="sng" dirty="0">
                <a:solidFill>
                  <a:schemeClr val="hlink"/>
                </a:solidFill>
                <a:hlinkClick r:id="rId4"/>
              </a:rPr>
              <a:t>joe-g-84633239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/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Exploratory Film Insights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262840" y="1321679"/>
            <a:ext cx="6704865" cy="2432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600" b="1" dirty="0"/>
              <a:t>We will make recommendations for Microsoft's new film studio. 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b="1" dirty="0"/>
              <a:t>We'll consider the type of movie, the budget, and how the audience will rate the movie. 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b="1" dirty="0"/>
              <a:t>We will then analyze the given data sets and explore what are the ultimate avenues to take.</a:t>
            </a:r>
            <a:endParaRPr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337B2-9A85-9642-8022-1F892D1C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17" y="3252601"/>
            <a:ext cx="2478237" cy="14327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type of films to create</a:t>
            </a:r>
            <a:endParaRPr dirty="0"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248382" y="14566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800" dirty="0"/>
              <a:t>What are the major traits per that most movies follow?</a:t>
            </a:r>
            <a:endParaRPr lang="en" sz="1800" dirty="0"/>
          </a:p>
          <a:p>
            <a:pPr marL="285750" indent="-285750">
              <a:spcAft>
                <a:spcPts val="1200"/>
              </a:spcAft>
            </a:pPr>
            <a:r>
              <a:rPr lang="en" sz="1800" dirty="0"/>
              <a:t>How do we know how much is too much and just the right amount to budget. </a:t>
            </a:r>
          </a:p>
          <a:p>
            <a:pPr marL="285750" indent="-285750">
              <a:spcAft>
                <a:spcPts val="1200"/>
              </a:spcAft>
            </a:pPr>
            <a:r>
              <a:rPr lang="en" sz="1800" dirty="0"/>
              <a:t>How does the public receive the movies?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82097-CDED-D34D-8391-E93A07E9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66" y="3268136"/>
            <a:ext cx="2385226" cy="15881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Film Data</a:t>
            </a:r>
            <a:endParaRPr dirty="0"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1"/>
          </p:nvPr>
        </p:nvSpPr>
        <p:spPr>
          <a:xfrm>
            <a:off x="1303800" y="1359668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Data used was from </a:t>
            </a:r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IMDB</a:t>
            </a:r>
            <a:endParaRPr lang="en-US" sz="1800" dirty="0"/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Rotten Tomatoes</a:t>
            </a:r>
            <a:endParaRPr lang="en-US" sz="1800" dirty="0"/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Box Office Mojo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We will take a glance at how much money a movie has made domestically, at the production value, and finally at the rating.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2941F-6AF8-7D48-A446-1F21A216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07" y="598575"/>
            <a:ext cx="2091227" cy="1230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E162C-5E65-E140-B458-9EFA90162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922" y="625916"/>
            <a:ext cx="2090074" cy="1203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CDC08-812B-9140-A684-B3F307284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501" y="2059250"/>
            <a:ext cx="2990157" cy="1007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CDEF62-4E58-3C45-93EA-52FA3167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2" y="0"/>
            <a:ext cx="72854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4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0189-A669-5349-A95D-DB33691E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ROI stands for Return On Invest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CAD06-4027-0749-8A02-C8C5DE6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191" y="1878675"/>
            <a:ext cx="8334300" cy="2619723"/>
          </a:xfrm>
        </p:spPr>
        <p:txBody>
          <a:bodyPr>
            <a:noAutofit/>
          </a:bodyPr>
          <a:lstStyle/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DOMESTIC RETURN ON INVESTMENT (ROI)</a:t>
            </a:r>
          </a:p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=</a:t>
            </a:r>
          </a:p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DOMESTIC GROSS</a:t>
            </a:r>
          </a:p>
          <a:p>
            <a:pPr marL="146050" indent="0" algn="ctr">
              <a:buNone/>
            </a:pP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marL="146050" indent="0" algn="ctr">
              <a:buNone/>
            </a:pP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PRODUCTION BUDGET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F20FD-DD2A-8D4E-A225-B6CFED69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020" y="3022070"/>
            <a:ext cx="666642" cy="57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9F767-C4DA-F54C-9D5B-A04C46AE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222" y="3022070"/>
            <a:ext cx="2298864" cy="162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5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13EA2-DCFF-2C4E-B8C3-04B1BDC2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355" y="0"/>
            <a:ext cx="6793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8CE15-13D4-B148-9987-D922AFEE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8" y="152453"/>
            <a:ext cx="6894010" cy="49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20" name="Google Shape;320;p20"/>
          <p:cNvSpPr txBox="1">
            <a:spLocks noGrp="1"/>
          </p:cNvSpPr>
          <p:nvPr>
            <p:ph type="body" idx="1"/>
          </p:nvPr>
        </p:nvSpPr>
        <p:spPr>
          <a:xfrm>
            <a:off x="1303800" y="1302573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600" dirty="0"/>
              <a:t>Most movies have these elements: Drama, Comedy, or Documentary.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Movies such as Documentary, News, Biography are generally rated highly as opposed to Horror which is more lucrative.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Movies that have a lower or medium budget have a higher chance to have more ROI. Estimated production budget: </a:t>
            </a:r>
            <a:r>
              <a:rPr lang="en-US" sz="1600" b="1" dirty="0"/>
              <a:t>$20 million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2B2C9-4DA8-8347-B0A9-FEF1E4115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77" y="3499884"/>
            <a:ext cx="2225272" cy="12243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244</Words>
  <Application>Microsoft Macintosh PowerPoint</Application>
  <PresentationFormat>On-screen Show (16:9)</PresentationFormat>
  <Paragraphs>32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Maven Pro</vt:lpstr>
      <vt:lpstr>Arial</vt:lpstr>
      <vt:lpstr>Nunito</vt:lpstr>
      <vt:lpstr>Momentum</vt:lpstr>
      <vt:lpstr>Microsoft Exploratory Film Insights</vt:lpstr>
      <vt:lpstr>Microsoft Exploratory Film Insights</vt:lpstr>
      <vt:lpstr>What type of films to create</vt:lpstr>
      <vt:lpstr>Film Data</vt:lpstr>
      <vt:lpstr>PowerPoint Presentation</vt:lpstr>
      <vt:lpstr>ROI stands for Return On Invest</vt:lpstr>
      <vt:lpstr>PowerPoint Presentation</vt:lpstr>
      <vt:lpstr>PowerPoint Presentation</vt:lpstr>
      <vt:lpstr>Conclusions</vt:lpstr>
      <vt:lpstr>Thank You!  Email: Garcia.i.joe88@email.com GitHub: @Foxxenn LinkedIn: linkedin.com/in/joe-g-84633239/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Data Analysis</dc:title>
  <cp:lastModifiedBy>Microsoft Office User</cp:lastModifiedBy>
  <cp:revision>36</cp:revision>
  <dcterms:modified xsi:type="dcterms:W3CDTF">2022-03-11T21:48:08Z</dcterms:modified>
</cp:coreProperties>
</file>